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5" r:id="rId4"/>
  </p:sldMasterIdLst>
  <p:notesMasterIdLst>
    <p:notesMasterId r:id="rId16"/>
  </p:notesMasterIdLst>
  <p:sldIdLst>
    <p:sldId id="292" r:id="rId5"/>
    <p:sldId id="1305" r:id="rId6"/>
    <p:sldId id="352" r:id="rId7"/>
    <p:sldId id="1300" r:id="rId8"/>
    <p:sldId id="1286" r:id="rId9"/>
    <p:sldId id="1287" r:id="rId10"/>
    <p:sldId id="1292" r:id="rId11"/>
    <p:sldId id="1293" r:id="rId12"/>
    <p:sldId id="1294" r:id="rId13"/>
    <p:sldId id="1295" r:id="rId14"/>
    <p:sldId id="1249" r:id="rId15"/>
  </p:sldIdLst>
  <p:sldSz cx="9144000" cy="5143500" type="screen16x9"/>
  <p:notesSz cx="6858000" cy="9144000"/>
  <p:custShowLst>
    <p:custShow name="Custom Show 1" id="0">
      <p:sldLst>
        <p:sld r:id="rId5"/>
        <p:sld r:id="rId7"/>
        <p:sld r:id="rId8"/>
        <p:sld r:id="rId9"/>
      </p:sldLst>
    </p:custShow>
  </p:custShow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612" userDrawn="1">
          <p15:clr>
            <a:srgbClr val="A4A3A4"/>
          </p15:clr>
        </p15:guide>
        <p15:guide id="2" pos="144" userDrawn="1">
          <p15:clr>
            <a:srgbClr val="A4A3A4"/>
          </p15:clr>
        </p15:guide>
        <p15:guide id="3" orient="horz" pos="876" userDrawn="1">
          <p15:clr>
            <a:srgbClr val="A4A3A4"/>
          </p15:clr>
        </p15:guide>
      </p15:sldGuideLst>
    </p:ext>
    <p:ext uri="http://customooxmlschemas.google.com/">
      <go:slidesCustomData xmlns=""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r:id="rId220" roundtripDataSignature="AMtx7miWNY2LB4ETJwrL8F0N+EK9hEhqU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13264"/>
    <a:srgbClr val="841910"/>
    <a:srgbClr val="DFDDFB"/>
    <a:srgbClr val="213164"/>
    <a:srgbClr val="213163"/>
    <a:srgbClr val="E3E1FB"/>
    <a:srgbClr val="FFAB40"/>
    <a:srgbClr val="FFFFFF"/>
    <a:srgbClr val="0000FF"/>
    <a:srgbClr val="FFCD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92E80B8-7864-4241-A7C9-8A9407547964}" v="5" dt="2024-04-09T01:51:26.32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927" autoAdjust="0"/>
    <p:restoredTop sz="94660"/>
  </p:normalViewPr>
  <p:slideViewPr>
    <p:cSldViewPr snapToGrid="0">
      <p:cViewPr varScale="1">
        <p:scale>
          <a:sx n="97" d="100"/>
          <a:sy n="97" d="100"/>
        </p:scale>
        <p:origin x="1306" y="72"/>
      </p:cViewPr>
      <p:guideLst>
        <p:guide orient="horz" pos="612"/>
        <p:guide pos="144"/>
        <p:guide orient="horz" pos="87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3" Type="http://schemas.openxmlformats.org/officeDocument/2006/relationships/customXml" Target="../customXml/item3.xml"/><Relationship Id="rId222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21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20" Type="http://customschemas.google.com/relationships/presentationmetadata" Target="metadata"/><Relationship Id="rId225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22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3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CE7D7BE-B1CD-41F1-9DDE-F3BBBC55BBFD}" type="doc">
      <dgm:prSet loTypeId="urn:microsoft.com/office/officeart/2011/layout/Circle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660E8EA-4C38-4480-80FB-2EE5BA6984B3}" type="pres">
      <dgm:prSet presAssocID="{9CE7D7BE-B1CD-41F1-9DDE-F3BBBC55BBFD}" presName="Name0" presStyleCnt="0">
        <dgm:presLayoutVars>
          <dgm:chMax val="11"/>
          <dgm:chPref val="11"/>
          <dgm:dir/>
          <dgm:resizeHandles/>
        </dgm:presLayoutVars>
      </dgm:prSet>
      <dgm:spPr/>
    </dgm:pt>
  </dgm:ptLst>
  <dgm:cxnLst>
    <dgm:cxn modelId="{C84E9C6A-95CD-430E-B250-50748F350F7D}" type="presOf" srcId="{9CE7D7BE-B1CD-41F1-9DDE-F3BBBC55BBFD}" destId="{2660E8EA-4C38-4480-80FB-2EE5BA6984B3}" srcOrd="0" destOrd="0" presId="urn:microsoft.com/office/officeart/2011/layout/Circle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1/layout/CircleProcess">
  <dgm:title val="Circle Process"/>
  <dgm:desc val="Use to show sequential steps in a process. Limited to eleven Level 1 shapes with an unlimited number of Level 2 shapes. Works best with small amounts of text. Unused text does not appear, but remains available if you switch layouts."/>
  <dgm:catLst>
    <dgm:cat type="process" pri="8500"/>
    <dgm:cat type="officeonline" pri="85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11"/>
      <dgm:chPref val="1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5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Parent2" refType="w" fact="0.6249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l" for="ch" forName="Parent1" refType="w" fact="0.1597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l" for="ch" forName="Accent2" refType="w" fact="0.5498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l" for="ch" forName="ParentBackground2" refType="w" fact="0.5648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l" for="ch" forName="Child2" refType="w" fact="0.5648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l" for="ch" forName="Accent1" refType="w" fact="-0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l" for="ch" forName="ParentBackground1" refType="w" fact="0.0997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l" for="ch" forName="Child1" refType="w" fact="0.0997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6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Parent3" refType="w" fact="0.744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l" for="ch" forName="Parent2" refType="w" fact="0.426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l" for="ch" forName="Parent1" refType="w" fact="0.109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l" for="ch" forName="Accent3" refType="w" fact="0.6928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l" for="ch" forName="ParentBackground3" refType="w" fact="0.703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l" for="ch" forName="Child3" refType="w" fact="0.703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l" for="ch" forName="Accent2" refType="w" fact="0.3122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l" for="ch" forName="ParentBackground2" refType="w" fact="0.385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l" for="ch" forName="Child2" refType="w" fact="0.385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l" for="ch" forName="Accent1" refType="w" fact="-0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l" for="ch" forName="ParentBackground1" refType="w" fact="0.068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l" for="ch" forName="Child1" refType="w" fact="0.068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7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Parent4" refType="w" fact="0.8057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l" for="ch" forName="Parent3" refType="w" fact="0.5647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l" for="ch" forName="Parent2" refType="w" fact="0.3237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l" for="ch" forName="Parent1" refType="w" fact="0.0827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l" for="ch" forName="Accent4" refType="w" fact="0.7668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l" for="ch" forName="ParentBackground4" refType="w" fact="0.7746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l" for="ch" forName="Child4" refType="w" fact="0.7746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l" for="ch" forName="Accent3" refType="w" fact="0.476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l" for="ch" forName="ParentBackground3" refType="w" fact="0.5336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l" for="ch" forName="Child3" refType="w" fact="0.5336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l" for="ch" forName="Accent2" refType="w" fact="0.236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l" for="ch" forName="ParentBackground2" refType="w" fact="0.2926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l" for="ch" forName="Child2" refType="w" fact="0.2926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l" for="ch" forName="Accent1" refType="w" fact="-0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l" for="ch" forName="ParentBackground1" refType="w" fact="0.0516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l" for="ch" forName="Child1" refType="w" fact="0.0516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8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Parent5" refType="w" fact="0.8434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l" for="ch" forName="Parent4" refType="w" fact="0.6492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l" for="ch" forName="Parent3" refType="w" fact="0.45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l" for="ch" forName="Parent2" refType="w" fact="0.2609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l" for="ch" forName="Parent1" refType="w" fact="0.0667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l" for="ch" forName="Accent5" refType="w" fact="0.8121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l" for="ch" forName="ParentBackground5" refType="w" fact="0.8183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l" for="ch" forName="Child5" refType="w" fact="0.8183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l" for="ch" forName="Accent4" refType="w" fact="0.5789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l" for="ch" forName="ParentBackground4" refType="w" fact="0.6242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l" for="ch" forName="Child4" refType="w" fact="0.6242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l" for="ch" forName="Accent3" refType="w" fact="0.3848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l" for="ch" forName="ParentBackground3" refType="w" fact="0.43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l" for="ch" forName="Child3" refType="w" fact="0.43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l" for="ch" forName="Accent2" refType="w" fact="0.1906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l" for="ch" forName="ParentBackground2" refType="w" fact="0.2358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l" for="ch" forName="Child2" refType="w" fact="0.2358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l" for="ch" forName="Accent1" refType="w" fact="-0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l" for="ch" forName="ParentBackground1" refType="w" fact="0.0416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l" for="ch" forName="Child1" refType="w" fact="0.0416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9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Parent6" refType="w" fact="0.8689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l" for="ch" forName="Parent5" refType="w" fact="0.7063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l" for="ch" forName="Parent4" refType="w" fact="0.5437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l" for="ch" forName="Parent3" refType="w" fact="0.381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l" for="ch" forName="Parent2" refType="w" fact="0.2184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l" for="ch" forName="Parent1" refType="w" fact="0.0558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l" for="ch" forName="Accent6" refType="w" fact="0.8426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l" for="ch" forName="ParentBackground6" refType="w" fact="0.8479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l" for="ch" forName="Child6" refType="w" fact="0.8479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l" for="ch" forName="Accent5" refType="w" fact="0.6474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l" for="ch" forName="ParentBackground5" refType="w" fact="0.6853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l" for="ch" forName="Child5" refType="w" fact="0.6853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l" for="ch" forName="Accent4" refType="w" fact="0.4848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l" for="ch" forName="ParentBackground4" refType="w" fact="0.5227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l" for="ch" forName="Child4" refType="w" fact="0.5227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l" for="ch" forName="Accent3" refType="w" fact="0.3222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l" for="ch" forName="ParentBackground3" refType="w" fact="0.3601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l" for="ch" forName="Child3" refType="w" fact="0.3601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l" for="ch" forName="Accent2" refType="w" fact="0.1596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l" for="ch" forName="ParentBackground2" refType="w" fact="0.197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l" for="ch" forName="Child2" refType="w" fact="0.197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l" for="ch" forName="Accent1" refType="w" fact="-0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l" for="ch" forName="ParentBackground1" refType="w" fact="0.0348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l" for="ch" forName="Child1" refType="w" fact="0.0348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10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Parent7" refType="w" fact="0.8872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l" for="ch" forName="Parent6" refType="w" fact="0.7473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l" for="ch" forName="Parent5" refType="w" fact="0.607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l" for="ch" forName="Parent4" refType="w" fact="0.4676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l" for="ch" forName="Parent3" refType="w" fact="0.3277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l" for="ch" forName="Parent2" refType="w" fact="0.1879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l" for="ch" forName="Parent1" refType="w" fact="0.048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l" for="ch" forName="Accent7" refType="w" fact="0.8646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l" for="ch" forName="ParentBackground7" refType="w" fact="0.8692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l" for="ch" forName="Child7" refType="w" fact="0.8692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l" for="ch" forName="Accent6" refType="w" fact="0.6967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l" for="ch" forName="ParentBackground6" refType="w" fact="0.7293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l" for="ch" forName="Child6" refType="w" fact="0.7293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l" for="ch" forName="Accent5" refType="w" fact="0.5569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l" for="ch" forName="ParentBackground5" refType="w" fact="0.5894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l" for="ch" forName="Child5" refType="w" fact="0.5894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l" for="ch" forName="Accent4" refType="w" fact="0.417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l" for="ch" forName="ParentBackground4" refType="w" fact="0.4496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l" for="ch" forName="Child4" refType="w" fact="0.4496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l" for="ch" forName="Accent3" refType="w" fact="0.2771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l" for="ch" forName="ParentBackground3" refType="w" fact="0.3097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l" for="ch" forName="Child3" refType="w" fact="0.3097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l" for="ch" forName="Accent2" refType="w" fact="0.1373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l" for="ch" forName="ParentBackground2" refType="w" fact="0.1698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l" for="ch" forName="Child2" refType="w" fact="0.1698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l" for="ch" forName="Accent1" refType="w" fact="-0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l" for="ch" forName="ParentBackground1" refType="w" fact="0.03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l" for="ch" forName="Child1" refType="w" fact="0.03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11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l" for="ch" forName="Parent8" refType="w" fact="0.901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l" for="ch" forName="Parent7" refType="w" fact="0.7783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l" for="ch" forName="Parent6" refType="w" fact="0.6556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l" for="ch" forName="Parent5" refType="w" fact="0.5329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l" for="ch" forName="Parent4" refType="w" fact="0.4102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l" for="ch" forName="Parent3" refType="w" fact="0.287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l" for="ch" forName="Parent2" refType="w" fact="0.1648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l" for="ch" forName="Parent1" refType="w" fact="0.0421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l" for="ch" forName="Accent8" refType="w" fact="0.8813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l" for="ch" forName="ParentBackground8" refType="w" fact="0.8852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l" for="ch" forName="Child8" refType="w" fact="0.8852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l" for="ch" forName="Accent7" refType="w" fact="0.7339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l" for="ch" forName="ParentBackground7" refType="w" fact="0.762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l" for="ch" forName="Child7" refType="w" fact="0.762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l" for="ch" forName="Accent6" refType="w" fact="0.6112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l" for="ch" forName="ParentBackground6" refType="w" fact="0.6398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l" for="ch" forName="Child6" refType="w" fact="0.6398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l" for="ch" forName="Accent5" refType="w" fact="0.488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l" for="ch" forName="ParentBackground5" refType="w" fact="0.5171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l" for="ch" forName="Child5" refType="w" fact="0.5171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l" for="ch" forName="Accent4" refType="w" fact="0.3658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l" for="ch" forName="ParentBackground4" refType="w" fact="0.3944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l" for="ch" forName="Child4" refType="w" fact="0.3944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l" for="ch" forName="Accent3" refType="w" fact="0.2431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l" for="ch" forName="ParentBackground3" refType="w" fact="0.2717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l" for="ch" forName="Child3" refType="w" fact="0.2717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l" for="ch" forName="Accent2" refType="w" fact="0.1204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l" for="ch" forName="ParentBackground2" refType="w" fact="0.149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l" for="ch" forName="Child2" refType="w" fact="0.149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l" for="ch" forName="Accent1" refType="w" fact="-0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l" for="ch" forName="ParentBackground1" refType="w" fact="0.0263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l" for="ch" forName="Child1" refType="w" fact="0.0263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12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l" for="ch" forName="Parent9" refType="w" fact="0.9119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l" for="ch" forName="Parent8" refType="w" fact="0.8026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l" for="ch" forName="Parent7" refType="w" fact="0.6933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l" for="ch" forName="Parent6" refType="w" fact="0.584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l" for="ch" forName="Parent5" refType="w" fact="0.4747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l" for="ch" forName="Parent4" refType="w" fact="0.3654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l" for="ch" forName="Parent3" refType="w" fact="0.2561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l" for="ch" forName="Parent2" refType="w" fact="0.1468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l" for="ch" forName="Parent1" refType="w" fact="0.037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l" for="ch" forName="Accent9" refType="w" fact="0.8942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l" for="ch" forName="ParentBackground9" refType="w" fact="0.8978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l" for="ch" forName="Child9" refType="w" fact="0.8978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l" for="ch" forName="Accent8" refType="w" fact="0.763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l" for="ch" forName="ParentBackground8" refType="w" fact="0.788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l" for="ch" forName="Child8" refType="w" fact="0.788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l" for="ch" forName="Accent7" refType="w" fact="0.6538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l" for="ch" forName="ParentBackground7" refType="w" fact="0.6792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l" for="ch" forName="Child7" refType="w" fact="0.6792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l" for="ch" forName="Accent6" refType="w" fact="0.544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l" for="ch" forName="ParentBackground6" refType="w" fact="0.5699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l" for="ch" forName="Child6" refType="w" fact="0.5699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l" for="ch" forName="Accent5" refType="w" fact="0.4352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l" for="ch" forName="ParentBackground5" refType="w" fact="0.4606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l" for="ch" forName="Child5" refType="w" fact="0.4606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l" for="ch" forName="Accent4" refType="w" fact="0.3259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l" for="ch" forName="ParentBackground4" refType="w" fact="0.3513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l" for="ch" forName="Child4" refType="w" fact="0.3513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l" for="ch" forName="Accent3" refType="w" fact="0.2166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l" for="ch" forName="ParentBackground3" refType="w" fact="0.242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l" for="ch" forName="Child3" refType="w" fact="0.242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l" for="ch" forName="Accent2" refType="w" fact="0.1073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l" for="ch" forName="ParentBackground2" refType="w" fact="0.1327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l" for="ch" forName="Child2" refType="w" fact="0.1327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l" for="ch" forName="Accent1" refType="w" fact="-0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l" for="ch" forName="ParentBackground1" refType="w" fact="0.0234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l" for="ch" forName="Child1" refType="w" fact="0.0234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13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l" for="ch" forName="Parent10" refType="w" fact="0.920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l" for="ch" forName="Parent9" refType="w" fact="0.822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l" for="ch" forName="Parent8" refType="w" fact="0.723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l" for="ch" forName="Parent7" refType="w" fact="0.62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l" for="ch" forName="Parent6" refType="w" fact="0.5264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l" for="ch" forName="Parent5" refType="w" fact="0.4279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l" for="ch" forName="Parent4" refType="w" fact="0.3294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l" for="ch" forName="Parent3" refType="w" fact="0.2309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l" for="ch" forName="Parent2" refType="w" fact="0.1324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l" for="ch" forName="Parent1" refType="w" fact="0.0338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l" for="ch" forName="Accent10" refType="w" fact="0.9047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l" for="ch" forName="ParentBackground10" refType="w" fact="0.9078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l" for="ch" forName="Child10" refType="w" fact="0.9078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l" for="ch" forName="Accent9" refType="w" fact="0.7864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l" for="ch" forName="ParentBackground9" refType="w" fact="0.8093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l" for="ch" forName="Child9" refType="w" fact="0.8093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l" for="ch" forName="Accent8" refType="w" fact="0.6879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l" for="ch" forName="ParentBackground8" refType="w" fact="0.7108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l" for="ch" forName="Child8" refType="w" fact="0.7108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l" for="ch" forName="Accent7" refType="w" fact="0.5893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l" for="ch" forName="ParentBackground7" refType="w" fact="0.6123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l" for="ch" forName="Child7" refType="w" fact="0.6123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l" for="ch" forName="Accent6" refType="w" fact="0.4908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l" for="ch" forName="ParentBackground6" refType="w" fact="0.5137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l" for="ch" forName="Child6" refType="w" fact="0.5137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l" for="ch" forName="Accent5" refType="w" fact="0.3923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l" for="ch" forName="ParentBackground5" refType="w" fact="0.4152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l" for="ch" forName="Child5" refType="w" fact="0.4152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l" for="ch" forName="Accent4" refType="w" fact="0.2938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l" for="ch" forName="ParentBackground4" refType="w" fact="0.3167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l" for="ch" forName="Child4" refType="w" fact="0.3167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l" for="ch" forName="Accent3" refType="w" fact="0.1952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l" for="ch" forName="ParentBackground3" refType="w" fact="0.2182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l" for="ch" forName="Child3" refType="w" fact="0.2182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l" for="ch" forName="Accent2" refType="w" fact="0.0967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l" for="ch" forName="ParentBackground2" refType="w" fact="0.1196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l" for="ch" forName="Child2" refType="w" fact="0.1196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l" for="ch" forName="Accent1" refType="w" fact="-0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l" for="ch" forName="ParentBackground1" refType="w" fact="0.0211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l" for="ch" forName="Child1" refType="w" fact="0.0211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14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l" for="ch" forName="Parent11" refType="w" fact="0.9277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l" for="ch" forName="Parent10" refType="w" fact="0.838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l" for="ch" forName="Parent9" refType="w" fact="0.7483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l" for="ch" forName="Parent8" refType="w" fact="0.6586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l" for="ch" forName="Parent7" refType="w" fact="0.5689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l" for="ch" forName="Parent6" refType="w" fact="0.4792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l" for="ch" forName="Parent5" refType="w" fact="0.389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l" for="ch" forName="Parent4" refType="w" fact="0.2999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l" for="ch" forName="Parent3" refType="w" fact="0.2102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l" for="ch" forName="Parent2" refType="w" fact="0.120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l" for="ch" forName="Parent1" refType="w" fact="0.0308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l" for="ch" forName="Accent11" refType="w" fact="0.9132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l" for="ch" forName="ParentBackground11" refType="w" fact="0.9161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l" for="ch" forName="Child11" refType="w" fact="0.9161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l" for="ch" forName="Accent10" refType="w" fact="0.805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l" for="ch" forName="ParentBackground10" refType="w" fact="0.8264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l" for="ch" forName="Child10" refType="w" fact="0.8264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l" for="ch" forName="Accent9" refType="w" fact="0.7158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l" for="ch" forName="ParentBackground9" refType="w" fact="0.7367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l" for="ch" forName="Child9" refType="w" fact="0.7367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l" for="ch" forName="Accent8" refType="w" fact="0.6261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l" for="ch" forName="ParentBackground8" refType="w" fact="0.647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l" for="ch" forName="Child8" refType="w" fact="0.647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l" for="ch" forName="Accent7" refType="w" fact="0.5364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l" for="ch" forName="ParentBackground7" refType="w" fact="0.5573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l" for="ch" forName="Child7" refType="w" fact="0.5573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l" for="ch" forName="Accent6" refType="w" fact="0.4467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l" for="ch" forName="ParentBackground6" refType="w" fact="0.4677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l" for="ch" forName="Child6" refType="w" fact="0.4677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l" for="ch" forName="Accent5" refType="w" fact="0.3571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l" for="ch" forName="ParentBackground5" refType="w" fact="0.378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l" for="ch" forName="Child5" refType="w" fact="0.378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l" for="ch" forName="Accent4" refType="w" fact="0.2674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l" for="ch" forName="ParentBackground4" refType="w" fact="0.2883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l" for="ch" forName="Child4" refType="w" fact="0.2883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l" for="ch" forName="Accent3" refType="w" fact="0.1777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l" for="ch" forName="ParentBackground3" refType="w" fact="0.1986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l" for="ch" forName="Child3" refType="w" fact="0.1986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l" for="ch" forName="Accent2" refType="w" fact="0.088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l" for="ch" forName="ParentBackground2" refType="w" fact="0.1089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l" for="ch" forName="Child2" refType="w" fact="0.1089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l" for="ch" forName="Accent1" refType="w" fact="-0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l" for="ch" forName="ParentBackground1" refType="w" fact="0.0192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l" for="ch" forName="Child1" refType="w" fact="0.0192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if>
      <dgm:else name="Name15">
        <dgm:choose name="Name16">
          <dgm:if name="Name17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18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r" for="ch" forName="Parent2" refType="w" fact="0.3751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r" for="ch" forName="Parent1" refType="w" fact="0.8403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r" for="ch" forName="Accent2" refType="w" fact="0.4502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r" for="ch" forName="ParentBackground2" refType="w" fact="0.4352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r" for="ch" forName="Child2" refType="w" fact="0.4352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r" for="ch" forName="Accent1" refType="w" fact="1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r" for="ch" forName="ParentBackground1" refType="w" fact="0.9003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r" for="ch" forName="Child1" refType="w" fact="0.9003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19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Parent3" refType="w" fact="0.256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r" for="ch" forName="Parent2" refType="w" fact="0.573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r" for="ch" forName="Parent1" refType="w" fact="0.891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r" for="ch" forName="Accent3" refType="w" fact="0.3072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r" for="ch" forName="ParentBackground3" refType="w" fact="0.297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r" for="ch" forName="Child3" refType="w" fact="0.297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r" for="ch" forName="Accent2" refType="w" fact="0.6878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r" for="ch" forName="ParentBackground2" refType="w" fact="0.614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r" for="ch" forName="Child2" refType="w" fact="0.614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r" for="ch" forName="Accent1" refType="w" fact="1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r" for="ch" forName="ParentBackground1" refType="w" fact="0.932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r" for="ch" forName="Child1" refType="w" fact="0.932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20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Parent4" refType="w" fact="0.1943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r" for="ch" forName="Parent3" refType="w" fact="0.4353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r" for="ch" forName="Parent2" refType="w" fact="0.6763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r" for="ch" forName="Parent1" refType="w" fact="0.9173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r" for="ch" forName="Accent4" refType="w" fact="0.2332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r" for="ch" forName="ParentBackground4" refType="w" fact="0.2254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r" for="ch" forName="Child4" refType="w" fact="0.2254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r" for="ch" forName="Accent3" refType="w" fact="0.523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r" for="ch" forName="ParentBackground3" refType="w" fact="0.4664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r" for="ch" forName="Child3" refType="w" fact="0.4664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r" for="ch" forName="Accent2" refType="w" fact="0.763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r" for="ch" forName="ParentBackground2" refType="w" fact="0.7074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r" for="ch" forName="Child2" refType="w" fact="0.7074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r" for="ch" forName="Accent1" refType="w" fact="1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r" for="ch" forName="ParentBackground1" refType="w" fact="0.9484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r" for="ch" forName="Child1" refType="w" fact="0.9484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21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Parent5" refType="w" fact="0.1566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r" for="ch" forName="Parent4" refType="w" fact="0.3508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r" for="ch" forName="Parent3" refType="w" fact="0.54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r" for="ch" forName="Parent2" refType="w" fact="0.7391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r" for="ch" forName="Parent1" refType="w" fact="0.9333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r" for="ch" forName="Accent5" refType="w" fact="0.1879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r" for="ch" forName="ParentBackground5" refType="w" fact="0.1817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r" for="ch" forName="Child5" refType="w" fact="0.1817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r" for="ch" forName="Accent4" refType="w" fact="0.4211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r" for="ch" forName="ParentBackground4" refType="w" fact="0.3758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r" for="ch" forName="Child4" refType="w" fact="0.3758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r" for="ch" forName="Accent3" refType="w" fact="0.6152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r" for="ch" forName="ParentBackground3" refType="w" fact="0.57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r" for="ch" forName="Child3" refType="w" fact="0.57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r" for="ch" forName="Accent2" refType="w" fact="0.8094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r" for="ch" forName="ParentBackground2" refType="w" fact="0.7642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r" for="ch" forName="Child2" refType="w" fact="0.7642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r" for="ch" forName="Accent1" refType="w" fact="1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r" for="ch" forName="ParentBackground1" refType="w" fact="0.9584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r" for="ch" forName="Child1" refType="w" fact="0.9584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22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r" for="ch" forName="Parent6" refType="w" fact="0.1311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r" for="ch" forName="Parent5" refType="w" fact="0.2937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r" for="ch" forName="Parent4" refType="w" fact="0.4563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r" for="ch" forName="Parent3" refType="w" fact="0.619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r" for="ch" forName="Parent2" refType="w" fact="0.7816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r" for="ch" forName="Parent1" refType="w" fact="0.9442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r" for="ch" forName="Accent6" refType="w" fact="0.1574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r" for="ch" forName="ParentBackground6" refType="w" fact="0.1521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r" for="ch" forName="Child6" refType="w" fact="0.1521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r" for="ch" forName="Accent5" refType="w" fact="0.3526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r" for="ch" forName="ParentBackground5" refType="w" fact="0.3147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r" for="ch" forName="Child5" refType="w" fact="0.3147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r" for="ch" forName="Accent4" refType="w" fact="0.5152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r" for="ch" forName="ParentBackground4" refType="w" fact="0.4773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r" for="ch" forName="Child4" refType="w" fact="0.4773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r" for="ch" forName="Accent3" refType="w" fact="0.6778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r" for="ch" forName="ParentBackground3" refType="w" fact="0.6399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r" for="ch" forName="Child3" refType="w" fact="0.6399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r" for="ch" forName="Accent2" refType="w" fact="0.8404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r" for="ch" forName="ParentBackground2" refType="w" fact="0.802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r" for="ch" forName="Child2" refType="w" fact="0.802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r" for="ch" forName="Accent1" refType="w" fact="1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r" for="ch" forName="ParentBackground1" refType="w" fact="0.9652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r" for="ch" forName="Child1" refType="w" fact="0.9652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23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r" for="ch" forName="Parent7" refType="w" fact="0.1128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r" for="ch" forName="Parent6" refType="w" fact="0.2527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r" for="ch" forName="Parent5" refType="w" fact="0.392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r" for="ch" forName="Parent4" refType="w" fact="0.5324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r" for="ch" forName="Parent3" refType="w" fact="0.6723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r" for="ch" forName="Parent2" refType="w" fact="0.8121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r" for="ch" forName="Parent1" refType="w" fact="0.952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r" for="ch" forName="Accent7" refType="w" fact="0.1354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r" for="ch" forName="ParentBackground7" refType="w" fact="0.1308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r" for="ch" forName="Child7" refType="w" fact="0.1308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r" for="ch" forName="Accent6" refType="w" fact="0.3033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r" for="ch" forName="ParentBackground6" refType="w" fact="0.2707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r" for="ch" forName="Child6" refType="w" fact="0.2707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r" for="ch" forName="Accent5" refType="w" fact="0.4431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r" for="ch" forName="ParentBackground5" refType="w" fact="0.4106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r" for="ch" forName="Child5" refType="w" fact="0.4106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r" for="ch" forName="Accent4" refType="w" fact="0.583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r" for="ch" forName="ParentBackground4" refType="w" fact="0.5504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r" for="ch" forName="Child4" refType="w" fact="0.5504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r" for="ch" forName="Accent3" refType="w" fact="0.7229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r" for="ch" forName="ParentBackground3" refType="w" fact="0.6903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r" for="ch" forName="Child3" refType="w" fact="0.6903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r" for="ch" forName="Accent2" refType="w" fact="0.8627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r" for="ch" forName="ParentBackground2" refType="w" fact="0.8302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r" for="ch" forName="Child2" refType="w" fact="0.8302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r" for="ch" forName="Accent1" refType="w" fact="1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r" for="ch" forName="ParentBackground1" refType="w" fact="0.97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r" for="ch" forName="Child1" refType="w" fact="0.97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24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r" for="ch" forName="Parent8" refType="w" fact="0.099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r" for="ch" forName="Parent7" refType="w" fact="0.2217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r" for="ch" forName="Parent6" refType="w" fact="0.3444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r" for="ch" forName="Parent5" refType="w" fact="0.4671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r" for="ch" forName="Parent4" refType="w" fact="0.5898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r" for="ch" forName="Parent3" refType="w" fact="0.712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r" for="ch" forName="Parent2" refType="w" fact="0.8352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r" for="ch" forName="Parent1" refType="w" fact="0.9579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r" for="ch" forName="Accent8" refType="w" fact="0.1187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r" for="ch" forName="ParentBackground8" refType="w" fact="0.1148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r" for="ch" forName="Child8" refType="w" fact="0.1148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r" for="ch" forName="Accent7" refType="w" fact="0.2661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r" for="ch" forName="ParentBackground7" refType="w" fact="0.237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r" for="ch" forName="Child7" refType="w" fact="0.237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r" for="ch" forName="Accent6" refType="w" fact="0.3888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r" for="ch" forName="ParentBackground6" refType="w" fact="0.3602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r" for="ch" forName="Child6" refType="w" fact="0.3602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r" for="ch" forName="Accent5" refType="w" fact="0.511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r" for="ch" forName="ParentBackground5" refType="w" fact="0.4829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r" for="ch" forName="Child5" refType="w" fact="0.4829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r" for="ch" forName="Accent4" refType="w" fact="0.6342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r" for="ch" forName="ParentBackground4" refType="w" fact="0.6056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r" for="ch" forName="Child4" refType="w" fact="0.6056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r" for="ch" forName="Accent3" refType="w" fact="0.7569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r" for="ch" forName="ParentBackground3" refType="w" fact="0.7283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r" for="ch" forName="Child3" refType="w" fact="0.7283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r" for="ch" forName="Accent2" refType="w" fact="0.8796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r" for="ch" forName="ParentBackground2" refType="w" fact="0.851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r" for="ch" forName="Child2" refType="w" fact="0.851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r" for="ch" forName="Accent1" refType="w" fact="1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r" for="ch" forName="ParentBackground1" refType="w" fact="0.9737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r" for="ch" forName="Child1" refType="w" fact="0.9737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25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r" for="ch" forName="Parent9" refType="w" fact="0.0881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r" for="ch" forName="Parent8" refType="w" fact="0.1974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r" for="ch" forName="Parent7" refType="w" fact="0.3067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r" for="ch" forName="Parent6" refType="w" fact="0.416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r" for="ch" forName="Parent5" refType="w" fact="0.5253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r" for="ch" forName="Parent4" refType="w" fact="0.6346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r" for="ch" forName="Parent3" refType="w" fact="0.7439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r" for="ch" forName="Parent2" refType="w" fact="0.8532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r" for="ch" forName="Parent1" refType="w" fact="0.962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r" for="ch" forName="Accent9" refType="w" fact="0.1058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r" for="ch" forName="ParentBackground9" refType="w" fact="0.1022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r" for="ch" forName="Child9" refType="w" fact="0.1022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r" for="ch" forName="Accent8" refType="w" fact="0.237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r" for="ch" forName="ParentBackground8" refType="w" fact="0.211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r" for="ch" forName="Child8" refType="w" fact="0.211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r" for="ch" forName="Accent7" refType="w" fact="0.3462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r" for="ch" forName="ParentBackground7" refType="w" fact="0.3208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r" for="ch" forName="Child7" refType="w" fact="0.3208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r" for="ch" forName="Accent6" refType="w" fact="0.455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r" for="ch" forName="ParentBackground6" refType="w" fact="0.4301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r" for="ch" forName="Child6" refType="w" fact="0.4301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r" for="ch" forName="Accent5" refType="w" fact="0.5648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r" for="ch" forName="ParentBackground5" refType="w" fact="0.5394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r" for="ch" forName="Child5" refType="w" fact="0.5394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r" for="ch" forName="Accent4" refType="w" fact="0.6741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r" for="ch" forName="ParentBackground4" refType="w" fact="0.6487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r" for="ch" forName="Child4" refType="w" fact="0.6487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r" for="ch" forName="Accent3" refType="w" fact="0.7834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r" for="ch" forName="ParentBackground3" refType="w" fact="0.758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r" for="ch" forName="Child3" refType="w" fact="0.758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r" for="ch" forName="Accent2" refType="w" fact="0.8927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r" for="ch" forName="ParentBackground2" refType="w" fact="0.8673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r" for="ch" forName="Child2" refType="w" fact="0.8673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r" for="ch" forName="Accent1" refType="w" fact="1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r" for="ch" forName="ParentBackground1" refType="w" fact="0.9765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r" for="ch" forName="Child1" refType="w" fact="0.9765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26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r" for="ch" forName="Parent10" refType="w" fact="0.079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r" for="ch" forName="Parent9" refType="w" fact="0.178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r" for="ch" forName="Parent8" refType="w" fact="0.276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r" for="ch" forName="Parent7" refType="w" fact="0.37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r" for="ch" forName="Parent6" refType="w" fact="0.4736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r" for="ch" forName="Parent5" refType="w" fact="0.5721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r" for="ch" forName="Parent4" refType="w" fact="0.6706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r" for="ch" forName="Parent3" refType="w" fact="0.7691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r" for="ch" forName="Parent2" refType="w" fact="0.8676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r" for="ch" forName="Parent1" refType="w" fact="0.9662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r" for="ch" forName="Accent10" refType="w" fact="0.0953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r" for="ch" forName="ParentBackground10" refType="w" fact="0.0922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r" for="ch" forName="Child10" refType="w" fact="0.0922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r" for="ch" forName="Accent9" refType="w" fact="0.2136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r" for="ch" forName="ParentBackground9" refType="w" fact="0.1907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r" for="ch" forName="Child9" refType="w" fact="0.1907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r" for="ch" forName="Accent8" refType="w" fact="0.3121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r" for="ch" forName="ParentBackground8" refType="w" fact="0.2892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r" for="ch" forName="Child8" refType="w" fact="0.2892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r" for="ch" forName="Accent7" refType="w" fact="0.4107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r" for="ch" forName="ParentBackground7" refType="w" fact="0.3877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r" for="ch" forName="Child7" refType="w" fact="0.3877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r" for="ch" forName="Accent6" refType="w" fact="0.5092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r" for="ch" forName="ParentBackground6" refType="w" fact="0.4863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r" for="ch" forName="Child6" refType="w" fact="0.4863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r" for="ch" forName="Accent5" refType="w" fact="0.6077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r" for="ch" forName="ParentBackground5" refType="w" fact="0.5848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r" for="ch" forName="Child5" refType="w" fact="0.5848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r" for="ch" forName="Accent4" refType="w" fact="0.7062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r" for="ch" forName="ParentBackground4" refType="w" fact="0.6833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r" for="ch" forName="Child4" refType="w" fact="0.6833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r" for="ch" forName="Accent3" refType="w" fact="0.8048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r" for="ch" forName="ParentBackground3" refType="w" fact="0.7818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r" for="ch" forName="Child3" refType="w" fact="0.7818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r" for="ch" forName="Accent2" refType="w" fact="0.9033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r" for="ch" forName="ParentBackground2" refType="w" fact="0.8804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r" for="ch" forName="Child2" refType="w" fact="0.8804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r" for="ch" forName="Accent1" refType="w" fact="1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r" for="ch" forName="ParentBackground1" refType="w" fact="0.9789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r" for="ch" forName="Child1" refType="w" fact="0.9789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27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r" for="ch" forName="Parent11" refType="w" fact="0.0723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r" for="ch" forName="Parent10" refType="w" fact="0.162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r" for="ch" forName="Parent9" refType="w" fact="0.2517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r" for="ch" forName="Parent8" refType="w" fact="0.3414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r" for="ch" forName="Parent7" refType="w" fact="0.4311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r" for="ch" forName="Parent6" refType="w" fact="0.5208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r" for="ch" forName="Parent5" refType="w" fact="0.610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r" for="ch" forName="Parent4" refType="w" fact="0.7001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r" for="ch" forName="Parent3" refType="w" fact="0.7898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r" for="ch" forName="Parent2" refType="w" fact="0.879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r" for="ch" forName="Parent1" refType="w" fact="0.9692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r" for="ch" forName="Accent11" refType="w" fact="0.0868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r" for="ch" forName="ParentBackground11" refType="w" fact="0.0839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r" for="ch" forName="Child11" refType="w" fact="0.0839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r" for="ch" forName="Accent10" refType="w" fact="0.194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r" for="ch" forName="ParentBackground10" refType="w" fact="0.1736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r" for="ch" forName="Child10" refType="w" fact="0.1736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r" for="ch" forName="Accent9" refType="w" fact="0.2842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r" for="ch" forName="ParentBackground9" refType="w" fact="0.2633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r" for="ch" forName="Child9" refType="w" fact="0.2633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r" for="ch" forName="Accent8" refType="w" fact="0.3739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r" for="ch" forName="ParentBackground8" refType="w" fact="0.353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r" for="ch" forName="Child8" refType="w" fact="0.353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r" for="ch" forName="Accent7" refType="w" fact="0.4636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r" for="ch" forName="ParentBackground7" refType="w" fact="0.4427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r" for="ch" forName="Child7" refType="w" fact="0.4427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r" for="ch" forName="Accent6" refType="w" fact="0.5533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r" for="ch" forName="ParentBackground6" refType="w" fact="0.5323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r" for="ch" forName="Child6" refType="w" fact="0.5323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r" for="ch" forName="Accent5" refType="w" fact="0.6429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r" for="ch" forName="ParentBackground5" refType="w" fact="0.622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r" for="ch" forName="Child5" refType="w" fact="0.622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r" for="ch" forName="Accent4" refType="w" fact="0.7326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r" for="ch" forName="ParentBackground4" refType="w" fact="0.7117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r" for="ch" forName="Child4" refType="w" fact="0.7117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r" for="ch" forName="Accent3" refType="w" fact="0.8223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r" for="ch" forName="ParentBackground3" refType="w" fact="0.8014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r" for="ch" forName="Child3" refType="w" fact="0.8014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r" for="ch" forName="Accent2" refType="w" fact="0.912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r" for="ch" forName="ParentBackground2" refType="w" fact="0.8911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r" for="ch" forName="Child2" refType="w" fact="0.8911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r" for="ch" forName="Accent1" refType="w" fact="1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r" for="ch" forName="ParentBackground1" refType="w" fact="0.9808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r" for="ch" forName="Child1" refType="w" fact="0.9808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8">
            <dgm:if name="Name29" axis="followSib" ptType="node" func="cnt" op="equ" val="0">
              <dgm:shape xmlns:r="http://schemas.openxmlformats.org/officeDocument/2006/relationships" type="ellipse" r:blip="">
                <dgm:adjLst/>
              </dgm:shape>
            </dgm:if>
            <dgm:else name="Name30">
              <dgm:choose name="Name31">
                <dgm:if name="Name32" axis="precedSib" ptType="node" func="cnt" op="equ" val="10">
                  <dgm:shape xmlns:r="http://schemas.openxmlformats.org/officeDocument/2006/relationships" type="ellipse" r:blip="">
                    <dgm:adjLst/>
                  </dgm:shape>
                </dgm:if>
                <dgm:else name="Name33">
                  <dgm:choose name="Name34">
                    <dgm:if name="Name35" func="var" arg="dir" op="equ" val="norm">
                      <dgm:shape xmlns:r="http://schemas.openxmlformats.org/officeDocument/2006/relationships" rot="45" type="teardrop" r:blip="">
                        <dgm:adjLst>
                          <dgm:adj idx="1" val="1"/>
                        </dgm:adjLst>
                      </dgm:shape>
                    </dgm:if>
                    <dgm:else name="Name36">
                      <dgm:shape xmlns:r="http://schemas.openxmlformats.org/officeDocument/2006/relationships" rot="225" type="teardrop" r:blip="">
                        <dgm:adjLst>
                          <dgm:adj idx="1" val="1"/>
                        </dgm:adjLst>
                      </dgm:shape>
                    </dgm:else>
                  </dgm:choose>
                </dgm:else>
              </dgm:choose>
            </dgm:else>
          </dgm:choose>
          <dgm:presOf/>
        </dgm:layoutNode>
      </dgm:forEach>
      <dgm:forEach name="parentBackgroundRepeat" axis="self">
        <dgm:layoutNode name="ParentBackground" styleLbl="fgAcc1">
          <dgm:alg type="sp"/>
          <dgm:shape xmlns:r="http://schemas.openxmlformats.org/officeDocument/2006/relationships" type="ellipse" r:blip="">
            <dgm:adjLst/>
          </dgm:shape>
          <dgm:presOf axis="self" ptType="node"/>
        </dgm:layoutNode>
      </dgm:forEach>
    </dgm:forEach>
    <dgm:forEach name="Name37" axis="ch" ptType="node" st="11" cnt="1"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38" ref="accentRepeat"/>
      </dgm:layoutNode>
      <dgm:layoutNode name="ParentBackground11">
        <dgm:alg type="sp"/>
        <dgm:shape xmlns:r="http://schemas.openxmlformats.org/officeDocument/2006/relationships" r:blip="">
          <dgm:adjLst/>
        </dgm:shape>
        <dgm:presOf/>
        <dgm:forEach name="Name39" ref="parentBackgroundRepeat"/>
      </dgm:layoutNode>
      <dgm:choose name="Name40">
        <dgm:if name="Name41" axis="ch" ptType="node" func="cnt" op="gte" val="1">
          <dgm:layoutNode name="Child1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2"/>
      </dgm:choose>
      <dgm:layoutNode name="Parent1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3" axis="ch" ptType="node" st="10" cnt="1"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44" ref="accentRepeat"/>
      </dgm:layoutNode>
      <dgm:layoutNode name="ParentBackground10">
        <dgm:alg type="sp"/>
        <dgm:shape xmlns:r="http://schemas.openxmlformats.org/officeDocument/2006/relationships" r:blip="">
          <dgm:adjLst/>
        </dgm:shape>
        <dgm:presOf/>
        <dgm:forEach name="Name45" ref="parentBackgroundRepeat"/>
      </dgm:layoutNode>
      <dgm:choose name="Name46">
        <dgm:if name="Name47" axis="ch" ptType="node" func="cnt" op="gte" val="1">
          <dgm:layoutNode name="Child10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8"/>
      </dgm:choose>
      <dgm:layoutNode name="Parent10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9" axis="ch" ptType="node" st="9" cnt="1"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ParentBackground9">
        <dgm:alg type="sp"/>
        <dgm:shape xmlns:r="http://schemas.openxmlformats.org/officeDocument/2006/relationships" r:blip="">
          <dgm:adjLst/>
        </dgm:shape>
        <dgm:presOf/>
        <dgm:forEach name="Name51" ref="parentBackgroundRepeat"/>
      </dgm:layoutNode>
      <dgm:choose name="Name52">
        <dgm:if name="Name53" axis="ch" ptType="node" func="cnt" op="gte" val="1">
          <dgm:layoutNode name="Child9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4"/>
      </dgm:choose>
      <dgm:layoutNode name="Parent9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55" axis="ch" ptType="node" st="8" cnt="1"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56" ref="accentRepeat"/>
      </dgm:layoutNode>
      <dgm:layoutNode name="ParentBackground8">
        <dgm:alg type="sp"/>
        <dgm:shape xmlns:r="http://schemas.openxmlformats.org/officeDocument/2006/relationships" r:blip="">
          <dgm:adjLst/>
        </dgm:shape>
        <dgm:presOf/>
        <dgm:forEach name="Name57" ref="parentBackgroundRepeat"/>
      </dgm:layoutNode>
      <dgm:choose name="Name58">
        <dgm:if name="Name59" axis="ch" ptType="node" func="cnt" op="gte" val="1">
          <dgm:layoutNode name="Child8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0"/>
      </dgm:choose>
      <dgm:layoutNode name="Parent8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1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62" ref="accentRepeat"/>
      </dgm:layoutNode>
      <dgm:layoutNode name="ParentBackground7">
        <dgm:alg type="sp"/>
        <dgm:shape xmlns:r="http://schemas.openxmlformats.org/officeDocument/2006/relationships" r:blip="">
          <dgm:adjLst/>
        </dgm:shape>
        <dgm:presOf/>
        <dgm:forEach name="Name63" ref="parentBackgroundRepeat"/>
      </dgm:layoutNode>
      <dgm:choose name="Name64">
        <dgm:if name="Name65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6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68" ref="accentRepeat"/>
      </dgm:layoutNode>
      <dgm:layoutNode name="ParentBackground6">
        <dgm:alg type="sp"/>
        <dgm:shape xmlns:r="http://schemas.openxmlformats.org/officeDocument/2006/relationships" r:blip="">
          <dgm:adjLst/>
        </dgm:shape>
        <dgm:presOf/>
        <dgm:forEach name="Name69" ref="parentBackgroundRepeat"/>
      </dgm:layoutNode>
      <dgm:choose name="Name70">
        <dgm:if name="Name71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3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74" ref="accentRepeat"/>
      </dgm:layoutNode>
      <dgm:layoutNode name="ParentBackground5">
        <dgm:alg type="sp"/>
        <dgm:shape xmlns:r="http://schemas.openxmlformats.org/officeDocument/2006/relationships" r:blip="">
          <dgm:adjLst/>
        </dgm:shape>
        <dgm:presOf/>
        <dgm:forEach name="Name75" ref="parentBackgroundRepeat"/>
      </dgm:layoutNode>
      <dgm:choose name="Name76">
        <dgm:if name="Name77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8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9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80" ref="accentRepeat"/>
      </dgm:layoutNode>
      <dgm:layoutNode name="ParentBackground4">
        <dgm:alg type="sp"/>
        <dgm:shape xmlns:r="http://schemas.openxmlformats.org/officeDocument/2006/relationships" r:blip="">
          <dgm:adjLst/>
        </dgm:shape>
        <dgm:presOf/>
        <dgm:forEach name="Name81" ref="parentBackgroundRepeat"/>
      </dgm:layoutNode>
      <dgm:choose name="Name82">
        <dgm:if name="Name8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layoutNode name="ParentBackground3">
        <dgm:alg type="sp"/>
        <dgm:shape xmlns:r="http://schemas.openxmlformats.org/officeDocument/2006/relationships" r:blip="">
          <dgm:adjLst/>
        </dgm:shape>
        <dgm:presOf/>
        <dgm:forEach name="Name87" ref="parentBackgroundRepeat"/>
      </dgm:layoutNode>
      <dgm:choose name="Name88">
        <dgm:if name="Name89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0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1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92" ref="accentRepeat"/>
      </dgm:layoutNode>
      <dgm:layoutNode name="ParentBackground2" styleLbl="fgAcc1">
        <dgm:alg type="sp"/>
        <dgm:shape xmlns:r="http://schemas.openxmlformats.org/officeDocument/2006/relationships" r:blip="">
          <dgm:adjLst/>
        </dgm:shape>
        <dgm:presOf/>
        <dgm:forEach name="Name93" ref="parentBackgroundRepeat"/>
      </dgm:layoutNode>
      <dgm:choose name="Name94">
        <dgm:if name="Name95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6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7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98" ref="accentRepeat"/>
      </dgm:layoutNode>
      <dgm:layoutNode name="ParentBackground1">
        <dgm:alg type="sp"/>
        <dgm:shape xmlns:r="http://schemas.openxmlformats.org/officeDocument/2006/relationships" r:blip="">
          <dgm:adjLst/>
        </dgm:shape>
        <dgm:presOf/>
        <dgm:forEach name="Name99" ref="parentBackgroundRepeat"/>
      </dgm:layoutNode>
      <dgm:choose name="Name100">
        <dgm:if name="Name101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102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3080257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b="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023E65BA-FB28-47C4-A217-44F00343302E}" type="slidenum">
              <a:rPr lang="en-US" sz="1400" b="0" strike="noStrike" spc="-1">
                <a:latin typeface="Times New Roman"/>
              </a:rPr>
              <a:t>1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369362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934752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0811687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249617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6671224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246731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spc="-5">
                <a:solidFill>
                  <a:srgbClr val="223366"/>
                </a:solidFill>
              </a:rPr>
              <a:t>Thank You !!</a:t>
            </a:r>
            <a:endParaRPr lang="en-US" sz="1100" b="1" spc="-5">
              <a:solidFill>
                <a:srgbClr val="2233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23071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userDrawn="1">
  <p:cSld name="TITLE_AND_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B20AF-DAB3-AF56-0E9E-AF09366E1C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E94062-A8DA-FF94-75FB-627CFD210D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14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7C2465-8FB6-450F-4CAF-67F82FD4C16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6275EE38-1560-4543-B65C-40BD61BB92F2}" type="datetimeFigureOut">
              <a:rPr lang="en-US" smtClean="0"/>
              <a:t>4/9/2024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6C3B52-DF7D-6850-E242-C3F4757D8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5730AA-ACFB-BBDD-7AA3-8CDEE55C3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5F533B4F-60C7-445E-9813-BC2C392C25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413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ct val="100000"/>
              </a:lnSpc>
              <a:spcBef>
                <a:spcPts val="25"/>
              </a:spcBef>
            </a:pPr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D61DA6-D9C3-4FDE-8A87-022315D71125}" type="datetime1">
              <a:rPr lang="en-US" smtClean="0"/>
              <a:t>4/9/2024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378783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0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189" lvl="0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378" lvl="1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566" lvl="2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754" lvl="3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5943" lvl="4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132" lvl="5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320" lvl="6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509" lvl="7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697" lvl="8" indent="-304793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28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0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31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32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32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32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189" lvl="0" indent="-3428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378" lvl="1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566" lvl="2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754" lvl="3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5943" lvl="4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132" lvl="5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320" lvl="6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509" lvl="7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697" lvl="8" indent="-317492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33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189" lvl="0" indent="-22859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628560" y="273780"/>
            <a:ext cx="7886430" cy="99387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35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subTitle"/>
          </p:nvPr>
        </p:nvSpPr>
        <p:spPr>
          <a:xfrm>
            <a:off x="457110" y="1203390"/>
            <a:ext cx="8229330" cy="2982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24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364187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759FAC2-2004-4EAC-FA79-8395FA9E5834}"/>
              </a:ext>
            </a:extLst>
          </p:cNvPr>
          <p:cNvSpPr/>
          <p:nvPr userDrawn="1"/>
        </p:nvSpPr>
        <p:spPr>
          <a:xfrm>
            <a:off x="7283428" y="62784"/>
            <a:ext cx="1109472" cy="584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oogle Shape;110;p4" descr="A close up of a sign&#10;&#10;Description automatically generated">
            <a:extLst>
              <a:ext uri="{FF2B5EF4-FFF2-40B4-BE49-F238E27FC236}">
                <a16:creationId xmlns:a16="http://schemas.microsoft.com/office/drawing/2014/main" id="{CE849A3B-BCF0-B774-F89E-81965C71F93E}"/>
              </a:ext>
            </a:extLst>
          </p:cNvPr>
          <p:cNvPicPr preferRelativeResize="0"/>
          <p:nvPr userDrawn="1"/>
        </p:nvPicPr>
        <p:blipFill rotWithShape="1">
          <a:blip r:embed="rId13">
            <a:alphaModFix/>
          </a:blip>
          <a:srcRect/>
          <a:stretch/>
        </p:blipFill>
        <p:spPr>
          <a:xfrm>
            <a:off x="7799751" y="88917"/>
            <a:ext cx="1233874" cy="41247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DA41203-56BE-577E-A8C1-98B09B515AAC}"/>
              </a:ext>
            </a:extLst>
          </p:cNvPr>
          <p:cNvSpPr/>
          <p:nvPr userDrawn="1"/>
        </p:nvSpPr>
        <p:spPr>
          <a:xfrm>
            <a:off x="7594600" y="82567"/>
            <a:ext cx="165100" cy="412476"/>
          </a:xfrm>
          <a:prstGeom prst="rect">
            <a:avLst/>
          </a:prstGeom>
          <a:solidFill>
            <a:srgbClr val="84191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13AE749-D756-44D4-7512-5A64C3448524}"/>
              </a:ext>
            </a:extLst>
          </p:cNvPr>
          <p:cNvSpPr/>
          <p:nvPr userDrawn="1"/>
        </p:nvSpPr>
        <p:spPr>
          <a:xfrm>
            <a:off x="7440249" y="82567"/>
            <a:ext cx="103551" cy="412476"/>
          </a:xfrm>
          <a:prstGeom prst="rect">
            <a:avLst/>
          </a:prstGeom>
          <a:solidFill>
            <a:srgbClr val="21326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AC47A97-ED2C-01CD-35B7-62DB0980AD76}"/>
              </a:ext>
            </a:extLst>
          </p:cNvPr>
          <p:cNvSpPr/>
          <p:nvPr userDrawn="1"/>
        </p:nvSpPr>
        <p:spPr>
          <a:xfrm>
            <a:off x="0" y="5086350"/>
            <a:ext cx="9144000" cy="69850"/>
          </a:xfrm>
          <a:prstGeom prst="rect">
            <a:avLst/>
          </a:prstGeom>
          <a:solidFill>
            <a:srgbClr val="21326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05834B6-17D2-3D0A-58FC-6B1CA1321EBB}"/>
              </a:ext>
            </a:extLst>
          </p:cNvPr>
          <p:cNvSpPr/>
          <p:nvPr userDrawn="1"/>
        </p:nvSpPr>
        <p:spPr>
          <a:xfrm>
            <a:off x="0" y="88917"/>
            <a:ext cx="7283428" cy="406126"/>
          </a:xfrm>
          <a:prstGeom prst="rect">
            <a:avLst/>
          </a:prstGeom>
          <a:solidFill>
            <a:srgbClr val="213264"/>
          </a:solidFill>
          <a:ln>
            <a:solidFill>
              <a:srgbClr val="21326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63F94C-8FC4-4D17-213C-5A08DC1A14F1}"/>
              </a:ext>
            </a:extLst>
          </p:cNvPr>
          <p:cNvSpPr txBox="1"/>
          <p:nvPr userDrawn="1"/>
        </p:nvSpPr>
        <p:spPr>
          <a:xfrm>
            <a:off x="92480" y="105826"/>
            <a:ext cx="3953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>
                <a:solidFill>
                  <a:schemeClr val="bg1"/>
                </a:solidFill>
              </a:rPr>
              <a:t>Next Gen Employability Program</a:t>
            </a: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6" r:id="rId1"/>
    <p:sldLayoutId id="2147483654" r:id="rId2"/>
    <p:sldLayoutId id="2147483668" r:id="rId3"/>
    <p:sldLayoutId id="2147483669" r:id="rId4"/>
    <p:sldLayoutId id="2147483670" r:id="rId5"/>
    <p:sldLayoutId id="2147483656" r:id="rId6"/>
    <p:sldLayoutId id="2147483657" r:id="rId7"/>
    <p:sldLayoutId id="2147483659" r:id="rId8"/>
    <p:sldLayoutId id="2147483674" r:id="rId9"/>
    <p:sldLayoutId id="2147483687" r:id="rId10"/>
    <p:sldLayoutId id="214748370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5236A7EE-63C5-F101-791D-20DB74487B5F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DFDDF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7" name="Picture 26" descr="A white circle in the sky&#10;&#10;Description automatically generated">
            <a:extLst>
              <a:ext uri="{FF2B5EF4-FFF2-40B4-BE49-F238E27FC236}">
                <a16:creationId xmlns:a16="http://schemas.microsoft.com/office/drawing/2014/main" id="{1D208048-E027-53B8-75D2-1A56790EAEA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"/>
          </a:blip>
          <a:srcRect t="5928" r="746" b="10206"/>
          <a:stretch/>
        </p:blipFill>
        <p:spPr>
          <a:xfrm>
            <a:off x="13063" y="-1"/>
            <a:ext cx="9130937" cy="5143501"/>
          </a:xfrm>
          <a:prstGeom prst="rect">
            <a:avLst/>
          </a:prstGeom>
          <a:effectLst/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03D60DAB-D335-1BD9-E58E-A9668EF00ACF}"/>
              </a:ext>
            </a:extLst>
          </p:cNvPr>
          <p:cNvSpPr/>
          <p:nvPr/>
        </p:nvSpPr>
        <p:spPr>
          <a:xfrm>
            <a:off x="1865074" y="730897"/>
            <a:ext cx="6301139" cy="3966472"/>
          </a:xfrm>
          <a:prstGeom prst="rect">
            <a:avLst/>
          </a:prstGeom>
          <a:solidFill>
            <a:srgbClr val="213163"/>
          </a:solidFill>
          <a:ln>
            <a:solidFill>
              <a:srgbClr val="213163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3F58464-A114-244B-EF0C-6FE8EEDA9F75}"/>
              </a:ext>
            </a:extLst>
          </p:cNvPr>
          <p:cNvSpPr/>
          <p:nvPr/>
        </p:nvSpPr>
        <p:spPr>
          <a:xfrm>
            <a:off x="988684" y="1023080"/>
            <a:ext cx="6985193" cy="34514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0" sx="105000" sy="105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C4CF228-26B3-09C5-44DF-CA8F345519C2}"/>
              </a:ext>
            </a:extLst>
          </p:cNvPr>
          <p:cNvSpPr/>
          <p:nvPr/>
        </p:nvSpPr>
        <p:spPr>
          <a:xfrm>
            <a:off x="2490558" y="2787442"/>
            <a:ext cx="50564" cy="446915"/>
          </a:xfrm>
          <a:prstGeom prst="rect">
            <a:avLst/>
          </a:prstGeom>
          <a:solidFill>
            <a:srgbClr val="FFE600"/>
          </a:solidFill>
          <a:ln>
            <a:solidFill>
              <a:srgbClr val="FFE6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1520DAD-F8CC-E505-163A-1A40C1FCC226}"/>
              </a:ext>
            </a:extLst>
          </p:cNvPr>
          <p:cNvSpPr txBox="1"/>
          <p:nvPr/>
        </p:nvSpPr>
        <p:spPr>
          <a:xfrm>
            <a:off x="2029564" y="2248174"/>
            <a:ext cx="50253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rgbClr val="161D23"/>
                </a:solidFill>
              </a:rPr>
              <a:t>NEXT GEN EMPLOYABILITY PROGRAM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54292D-CF71-BD6B-6494-F0C14CB8262D}"/>
              </a:ext>
            </a:extLst>
          </p:cNvPr>
          <p:cNvSpPr txBox="1"/>
          <p:nvPr/>
        </p:nvSpPr>
        <p:spPr>
          <a:xfrm>
            <a:off x="2541122" y="2795733"/>
            <a:ext cx="4019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rgbClr val="161D23"/>
                </a:solidFill>
              </a:rPr>
              <a:t>Creating a future-ready workforce</a:t>
            </a:r>
          </a:p>
        </p:txBody>
      </p:sp>
      <p:sp>
        <p:nvSpPr>
          <p:cNvPr id="13" name="Google Shape;70;p13">
            <a:extLst>
              <a:ext uri="{FF2B5EF4-FFF2-40B4-BE49-F238E27FC236}">
                <a16:creationId xmlns:a16="http://schemas.microsoft.com/office/drawing/2014/main" id="{8C1DD971-C5B3-56AD-1BE7-5C0CC8C3C639}"/>
              </a:ext>
            </a:extLst>
          </p:cNvPr>
          <p:cNvSpPr txBox="1"/>
          <p:nvPr/>
        </p:nvSpPr>
        <p:spPr>
          <a:xfrm>
            <a:off x="1003625" y="3642533"/>
            <a:ext cx="1456920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Team Members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3DEA4E5-E1F9-7C2B-5D82-B9EBDB357F79}"/>
              </a:ext>
            </a:extLst>
          </p:cNvPr>
          <p:cNvSpPr txBox="1"/>
          <p:nvPr/>
        </p:nvSpPr>
        <p:spPr>
          <a:xfrm>
            <a:off x="1095094" y="3956068"/>
            <a:ext cx="2712277" cy="456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chemeClr val="bg1"/>
              </a:buClr>
            </a:pPr>
            <a:r>
              <a:rPr lang="en-US" sz="11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Student Name </a:t>
            </a:r>
            <a:r>
              <a:rPr lang="en-US" sz="1100" b="0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:BHARAN</a:t>
            </a:r>
            <a:r>
              <a:rPr lang="en-US" sz="1100">
                <a:solidFill>
                  <a:schemeClr val="tx1"/>
                </a:solidFill>
              </a:rPr>
              <a:t>I </a:t>
            </a:r>
            <a:r>
              <a:rPr lang="en-US" sz="1100" b="0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DARAN </a:t>
            </a:r>
            <a:r>
              <a:rPr lang="en-US" sz="11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S</a:t>
            </a: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chemeClr val="bg1"/>
              </a:buClr>
            </a:pPr>
            <a:r>
              <a:rPr lang="en-US" sz="11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Student ID :au622021104016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5441A6D-4B56-CED3-7C3C-EF8BA7462425}"/>
              </a:ext>
            </a:extLst>
          </p:cNvPr>
          <p:cNvCxnSpPr>
            <a:cxnSpLocks/>
          </p:cNvCxnSpPr>
          <p:nvPr/>
        </p:nvCxnSpPr>
        <p:spPr>
          <a:xfrm>
            <a:off x="1100213" y="3919492"/>
            <a:ext cx="1986613" cy="0"/>
          </a:xfrm>
          <a:prstGeom prst="line">
            <a:avLst/>
          </a:prstGeom>
          <a:ln w="3175">
            <a:solidFill>
              <a:schemeClr val="tx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Google Shape;70;p13">
            <a:extLst>
              <a:ext uri="{FF2B5EF4-FFF2-40B4-BE49-F238E27FC236}">
                <a16:creationId xmlns:a16="http://schemas.microsoft.com/office/drawing/2014/main" id="{CCC1DF48-ED01-057A-9A4F-593C2283B3BB}"/>
              </a:ext>
            </a:extLst>
          </p:cNvPr>
          <p:cNvSpPr txBox="1"/>
          <p:nvPr/>
        </p:nvSpPr>
        <p:spPr>
          <a:xfrm>
            <a:off x="5596477" y="3627293"/>
            <a:ext cx="1456920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College Name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E4AF06F-32E4-745B-8ACE-60EC11F28AB5}"/>
              </a:ext>
            </a:extLst>
          </p:cNvPr>
          <p:cNvCxnSpPr>
            <a:cxnSpLocks/>
          </p:cNvCxnSpPr>
          <p:nvPr/>
        </p:nvCxnSpPr>
        <p:spPr>
          <a:xfrm>
            <a:off x="5693065" y="3919492"/>
            <a:ext cx="1360332" cy="0"/>
          </a:xfrm>
          <a:prstGeom prst="line">
            <a:avLst/>
          </a:prstGeom>
          <a:ln w="3175">
            <a:solidFill>
              <a:schemeClr val="tx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C20BD188-F1AC-8947-CAF9-F4BF1056D5B6}"/>
              </a:ext>
            </a:extLst>
          </p:cNvPr>
          <p:cNvSpPr txBox="1"/>
          <p:nvPr/>
        </p:nvSpPr>
        <p:spPr>
          <a:xfrm>
            <a:off x="5693356" y="3956068"/>
            <a:ext cx="2095554" cy="456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chemeClr val="bg1"/>
              </a:buClr>
            </a:pPr>
            <a:r>
              <a:rPr lang="en-US" sz="11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Paavai college of engineering</a:t>
            </a: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chemeClr val="bg1"/>
              </a:buClr>
            </a:pPr>
            <a:r>
              <a:rPr lang="en-US" sz="1100" dirty="0" err="1">
                <a:solidFill>
                  <a:schemeClr val="tx1"/>
                </a:solidFill>
              </a:rPr>
              <a:t>namakkal</a:t>
            </a:r>
            <a:endParaRPr lang="en-US" sz="1100" b="0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1466F5C-A7B7-4728-9A5F-F0612A432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34750" y="1249149"/>
            <a:ext cx="1146742" cy="66620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A logo with people and map&#10;&#10;Description automatically generated">
            <a:extLst>
              <a:ext uri="{FF2B5EF4-FFF2-40B4-BE49-F238E27FC236}">
                <a16:creationId xmlns:a16="http://schemas.microsoft.com/office/drawing/2014/main" id="{BFFC49F7-E3C1-4C7B-B678-EA69593CA0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1189" y="1211666"/>
            <a:ext cx="668564" cy="666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E8EBC10E-EEF7-B81B-B43B-76C7037541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27667" y="1286631"/>
            <a:ext cx="1587347" cy="51627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90"/>
    </mc:Choice>
    <mc:Fallback xmlns="">
      <p:transition spd="slow" advTm="359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AD8D6-8C5D-C4E6-9FAF-14FAFF2C6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560" y="643466"/>
            <a:ext cx="7886430" cy="624183"/>
          </a:xfrm>
        </p:spPr>
        <p:txBody>
          <a:bodyPr/>
          <a:lstStyle/>
          <a:p>
            <a:pPr algn="ctr"/>
            <a:r>
              <a:rPr lang="en-US" b="1" dirty="0" err="1"/>
              <a:t>regestration</a:t>
            </a:r>
            <a:r>
              <a:rPr lang="en-US" b="1" dirty="0"/>
              <a:t>-Page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81A657-705D-F9C2-1466-7D18288141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06062"/>
            <a:ext cx="9144000" cy="3937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1501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04528" y="2334505"/>
            <a:ext cx="2149019" cy="4744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000" b="1" spc="-5">
                <a:solidFill>
                  <a:srgbClr val="223366"/>
                </a:solidFill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9870245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blue and white rectangle with a white border&#10;&#10;Description automatically generated">
            <a:extLst>
              <a:ext uri="{FF2B5EF4-FFF2-40B4-BE49-F238E27FC236}">
                <a16:creationId xmlns:a16="http://schemas.microsoft.com/office/drawing/2014/main" id="{1DDD1C7A-587D-4E91-1F48-EF709EC747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96C9006-A794-E787-C5A5-C495983DDB30}"/>
              </a:ext>
            </a:extLst>
          </p:cNvPr>
          <p:cNvSpPr txBox="1"/>
          <p:nvPr/>
        </p:nvSpPr>
        <p:spPr>
          <a:xfrm>
            <a:off x="2422762" y="970065"/>
            <a:ext cx="4283236" cy="4335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3930"/>
              </a:lnSpc>
              <a:spcBef>
                <a:spcPct val="0"/>
              </a:spcBef>
            </a:pPr>
            <a:r>
              <a:rPr lang="en-US" sz="2000" b="1">
                <a:solidFill>
                  <a:srgbClr val="213164"/>
                </a:solidFill>
                <a:latin typeface="Arial"/>
                <a:cs typeface="Arial"/>
              </a:rPr>
              <a:t>CAPSTONE PROJECT SHOWCASE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8DB24E31-75E2-D2BE-DEE1-91ADB5001A8F}"/>
              </a:ext>
            </a:extLst>
          </p:cNvPr>
          <p:cNvSpPr/>
          <p:nvPr/>
        </p:nvSpPr>
        <p:spPr>
          <a:xfrm>
            <a:off x="956310" y="3037840"/>
            <a:ext cx="7227570" cy="530626"/>
          </a:xfrm>
          <a:prstGeom prst="roundRect">
            <a:avLst/>
          </a:prstGeom>
          <a:solidFill>
            <a:srgbClr val="DFDDFB"/>
          </a:solidFill>
          <a:ln>
            <a:solidFill>
              <a:srgbClr val="DFDDF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TextBox 10">
            <a:extLst>
              <a:ext uri="{FF2B5EF4-FFF2-40B4-BE49-F238E27FC236}">
                <a16:creationId xmlns:a16="http://schemas.microsoft.com/office/drawing/2014/main" id="{5EA4B0C5-E33A-D592-C106-2AB96DBFDD04}"/>
              </a:ext>
            </a:extLst>
          </p:cNvPr>
          <p:cNvSpPr txBox="1"/>
          <p:nvPr/>
        </p:nvSpPr>
        <p:spPr>
          <a:xfrm>
            <a:off x="1571630" y="3183633"/>
            <a:ext cx="5839143" cy="2390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96"/>
              </a:lnSpc>
              <a:spcBef>
                <a:spcPct val="0"/>
              </a:spcBef>
            </a:pPr>
            <a:r>
              <a:rPr lang="en-US" sz="1600" b="1" dirty="0">
                <a:latin typeface="+mj-lt"/>
              </a:rPr>
              <a:t>Building Bus Reservation System using Python and Django</a:t>
            </a:r>
            <a:endParaRPr lang="en-US" sz="1600" dirty="0">
              <a:latin typeface="+mj-lt"/>
              <a:cs typeface="Poppins"/>
            </a:endParaRPr>
          </a:p>
        </p:txBody>
      </p:sp>
      <p:sp>
        <p:nvSpPr>
          <p:cNvPr id="19" name="TextBox 10">
            <a:extLst>
              <a:ext uri="{FF2B5EF4-FFF2-40B4-BE49-F238E27FC236}">
                <a16:creationId xmlns:a16="http://schemas.microsoft.com/office/drawing/2014/main" id="{318A4EF8-FF85-6356-89E9-7A3A656EBA3B}"/>
              </a:ext>
            </a:extLst>
          </p:cNvPr>
          <p:cNvSpPr txBox="1"/>
          <p:nvPr/>
        </p:nvSpPr>
        <p:spPr>
          <a:xfrm>
            <a:off x="3872230" y="2704572"/>
            <a:ext cx="1399540" cy="2390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96"/>
              </a:lnSpc>
              <a:spcBef>
                <a:spcPct val="0"/>
              </a:spcBef>
            </a:pPr>
            <a:r>
              <a:rPr lang="en-US" sz="1600" b="1">
                <a:solidFill>
                  <a:schemeClr val="bg1"/>
                </a:solidFill>
                <a:latin typeface="+mj-lt"/>
              </a:rPr>
              <a:t>Project Title</a:t>
            </a:r>
            <a:endParaRPr lang="en-US" sz="1600" b="1">
              <a:solidFill>
                <a:schemeClr val="bg1"/>
              </a:solidFill>
              <a:latin typeface="+mj-lt"/>
              <a:cs typeface="Poppins"/>
            </a:endParaRPr>
          </a:p>
        </p:txBody>
      </p:sp>
      <p:sp>
        <p:nvSpPr>
          <p:cNvPr id="14" name="TextBox 7">
            <a:extLst>
              <a:ext uri="{FF2B5EF4-FFF2-40B4-BE49-F238E27FC236}">
                <a16:creationId xmlns:a16="http://schemas.microsoft.com/office/drawing/2014/main" id="{1A6C2021-F9AE-B643-BC8F-4F6AB30CABCF}"/>
              </a:ext>
            </a:extLst>
          </p:cNvPr>
          <p:cNvSpPr txBox="1"/>
          <p:nvPr/>
        </p:nvSpPr>
        <p:spPr>
          <a:xfrm>
            <a:off x="1276813" y="4029973"/>
            <a:ext cx="6590375" cy="5123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96"/>
              </a:lnSpc>
              <a:spcBef>
                <a:spcPct val="0"/>
              </a:spcBef>
            </a:pPr>
            <a:r>
              <a:rPr lang="en-US" sz="1600">
                <a:solidFill>
                  <a:schemeClr val="bg1"/>
                </a:solidFill>
                <a:latin typeface="+mj-lt"/>
              </a:rPr>
              <a:t>Abstract | Problem Statement | Project Overview |</a:t>
            </a:r>
            <a:r>
              <a:rPr lang="en-US" sz="1600">
                <a:solidFill>
                  <a:schemeClr val="bg1"/>
                </a:solidFill>
                <a:latin typeface="+mj-lt"/>
                <a:ea typeface="+mn-lt"/>
                <a:cs typeface="Poppins"/>
              </a:rPr>
              <a:t> Proposed </a:t>
            </a:r>
            <a:r>
              <a:rPr lang="en-US" sz="1600">
                <a:solidFill>
                  <a:schemeClr val="bg1"/>
                </a:solidFill>
                <a:latin typeface="+mj-lt"/>
                <a:ea typeface="+mn-lt"/>
                <a:cs typeface="+mn-lt"/>
              </a:rPr>
              <a:t>Solution </a:t>
            </a:r>
            <a:r>
              <a:rPr lang="en-US" sz="1600">
                <a:solidFill>
                  <a:schemeClr val="bg1"/>
                </a:solidFill>
                <a:latin typeface="+mj-lt"/>
              </a:rPr>
              <a:t>| </a:t>
            </a:r>
            <a:r>
              <a:rPr lang="en-US" sz="1600">
                <a:solidFill>
                  <a:schemeClr val="bg1"/>
                </a:solidFill>
                <a:latin typeface="+mj-lt"/>
                <a:ea typeface="+mn-lt"/>
                <a:cs typeface="Poppins"/>
              </a:rPr>
              <a:t>Technology Used</a:t>
            </a:r>
            <a:r>
              <a:rPr lang="en-US" sz="1600">
                <a:solidFill>
                  <a:schemeClr val="bg1"/>
                </a:solidFill>
                <a:latin typeface="+mj-lt"/>
              </a:rPr>
              <a:t> | Modelling &amp; Results </a:t>
            </a:r>
            <a:r>
              <a:rPr lang="en-US" sz="1600">
                <a:solidFill>
                  <a:schemeClr val="bg1"/>
                </a:solidFill>
                <a:latin typeface="+mj-lt"/>
                <a:ea typeface="+mn-lt"/>
                <a:cs typeface="+mn-lt"/>
              </a:rPr>
              <a:t>| Conclusion </a:t>
            </a:r>
            <a:endParaRPr lang="en-US" sz="1600">
              <a:solidFill>
                <a:schemeClr val="bg1"/>
              </a:solidFill>
              <a:latin typeface="+mj-lt"/>
              <a:cs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24274851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fab984687_2_0"/>
          <p:cNvSpPr txBox="1">
            <a:spLocks noGrp="1"/>
          </p:cNvSpPr>
          <p:nvPr>
            <p:ph type="title" idx="4294967295"/>
          </p:nvPr>
        </p:nvSpPr>
        <p:spPr>
          <a:xfrm>
            <a:off x="131032" y="682130"/>
            <a:ext cx="2936082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IN" sz="1600" b="1">
                <a:solidFill>
                  <a:srgbClr val="213163"/>
                </a:solidFill>
              </a:rPr>
              <a:t>Abstract</a:t>
            </a:r>
            <a:endParaRPr lang="en-IN" sz="160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E138CBA-7C0B-348B-874D-0DBE98733F33}"/>
              </a:ext>
            </a:extLst>
          </p:cNvPr>
          <p:cNvCxnSpPr/>
          <p:nvPr/>
        </p:nvCxnSpPr>
        <p:spPr>
          <a:xfrm>
            <a:off x="0" y="4675910"/>
            <a:ext cx="91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Google Shape;61;g5fab984687_2_0">
            <a:extLst>
              <a:ext uri="{FF2B5EF4-FFF2-40B4-BE49-F238E27FC236}">
                <a16:creationId xmlns:a16="http://schemas.microsoft.com/office/drawing/2014/main" id="{A6F8FB9D-26BD-FFD4-0D44-2DE325084D08}"/>
              </a:ext>
            </a:extLst>
          </p:cNvPr>
          <p:cNvSpPr txBox="1">
            <a:spLocks/>
          </p:cNvSpPr>
          <p:nvPr/>
        </p:nvSpPr>
        <p:spPr>
          <a:xfrm>
            <a:off x="138652" y="4713110"/>
            <a:ext cx="707168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IN" sz="1000">
                <a:solidFill>
                  <a:schemeClr val="tx1"/>
                </a:solidFill>
              </a:rPr>
              <a:t>Source 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31E688-8BD0-DCEE-2A1E-69DCC22A7453}"/>
              </a:ext>
            </a:extLst>
          </p:cNvPr>
          <p:cNvSpPr txBox="1"/>
          <p:nvPr/>
        </p:nvSpPr>
        <p:spPr>
          <a:xfrm>
            <a:off x="1158047" y="1173182"/>
            <a:ext cx="5747249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Project Setup -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Start by setting up a new Django project. Make sure you have Python and Django installed on your system.</a:t>
            </a:r>
          </a:p>
          <a:p>
            <a:endParaRPr lang="en-US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Database Design</a:t>
            </a:r>
            <a:r>
              <a:rPr lang="en-IN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Design the database schema for your bus reservation system. You'll need tables/entities for buses, routes, schedules, reservations, users, etc. Utilize Django's built-in ORM (Object-Relational Mapping) to define your models.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>
              <a:solidFill>
                <a:srgbClr val="0D0D0D"/>
              </a:solidFill>
              <a:highlight>
                <a:srgbClr val="FFFFFF"/>
              </a:highlight>
              <a:latin typeface="Söhn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Bus Management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Create views and forms to allow administrators to manage buses, routes, schedules, etc. This includes adding, editing, and deleting bus information.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Reservation System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Implement functionality for users to search for available buses based on their preferred route and date. Allow users to reserve seats on a selected bus.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b="1" dirty="0">
              <a:solidFill>
                <a:srgbClr val="0D0D0D"/>
              </a:solidFill>
              <a:highlight>
                <a:srgbClr val="FFFFFF"/>
              </a:highlight>
              <a:latin typeface="Söhn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421688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fab984687_2_0"/>
          <p:cNvSpPr txBox="1">
            <a:spLocks noGrp="1"/>
          </p:cNvSpPr>
          <p:nvPr>
            <p:ph type="title" idx="4294967295"/>
          </p:nvPr>
        </p:nvSpPr>
        <p:spPr>
          <a:xfrm>
            <a:off x="131032" y="682130"/>
            <a:ext cx="2936082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IN" sz="1600" b="1">
                <a:solidFill>
                  <a:srgbClr val="213163"/>
                </a:solidFill>
              </a:rPr>
              <a:t>Problem Statement</a:t>
            </a:r>
            <a:endParaRPr lang="en-IN" sz="1600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138979D7-DAF1-B9D0-4B15-5F44295BF71F}"/>
              </a:ext>
            </a:extLst>
          </p:cNvPr>
          <p:cNvCxnSpPr/>
          <p:nvPr/>
        </p:nvCxnSpPr>
        <p:spPr>
          <a:xfrm>
            <a:off x="0" y="4675910"/>
            <a:ext cx="91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Google Shape;61;g5fab984687_2_0">
            <a:extLst>
              <a:ext uri="{FF2B5EF4-FFF2-40B4-BE49-F238E27FC236}">
                <a16:creationId xmlns:a16="http://schemas.microsoft.com/office/drawing/2014/main" id="{771E5D94-0B0E-9E10-390E-F025663AAA0F}"/>
              </a:ext>
            </a:extLst>
          </p:cNvPr>
          <p:cNvSpPr txBox="1">
            <a:spLocks/>
          </p:cNvSpPr>
          <p:nvPr/>
        </p:nvSpPr>
        <p:spPr>
          <a:xfrm>
            <a:off x="138652" y="4713110"/>
            <a:ext cx="707168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IN" sz="1000">
                <a:solidFill>
                  <a:schemeClr val="tx1"/>
                </a:solidFill>
              </a:rPr>
              <a:t>Source 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5CA9EA-23F1-8D04-023F-3BB4E24C2976}"/>
              </a:ext>
            </a:extLst>
          </p:cNvPr>
          <p:cNvSpPr txBox="1"/>
          <p:nvPr/>
        </p:nvSpPr>
        <p:spPr>
          <a:xfrm>
            <a:off x="1383425" y="1173182"/>
            <a:ext cx="4579882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User Authentication:</a:t>
            </a:r>
            <a:endParaRPr lang="en-US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Users should be able to register for an account and log in securely.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Only logged-in users should be able to make reservations.</a:t>
            </a:r>
          </a:p>
          <a:p>
            <a:pPr marL="742950" lvl="1" indent="-285750" algn="l">
              <a:buFont typeface="+mj-lt"/>
              <a:buAutoNum type="arabicPeriod"/>
            </a:pPr>
            <a:endParaRPr lang="en-US" dirty="0">
              <a:solidFill>
                <a:srgbClr val="0D0D0D"/>
              </a:solidFill>
              <a:highlight>
                <a:srgbClr val="FFFFFF"/>
              </a:highlight>
              <a:latin typeface="Söhne"/>
            </a:endParaRPr>
          </a:p>
          <a:p>
            <a:pPr marL="742950" lvl="1" indent="-285750" algn="l">
              <a:buFont typeface="+mj-lt"/>
              <a:buAutoNum type="arabicPeriod"/>
            </a:pPr>
            <a:endParaRPr lang="en-US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endParaRPr lang="en-US" dirty="0"/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Seat Selection:</a:t>
            </a:r>
            <a:endParaRPr lang="en-US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Users should be able to view available seats for a particular bus route.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Seats should be displayed in a visually understandable layout, allowing users to select seats easily.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Once a seat is selected, it should be marked as unavailable for other users.</a:t>
            </a:r>
          </a:p>
          <a:p>
            <a:br>
              <a:rPr lang="en-US" dirty="0"/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456884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fab984687_2_0"/>
          <p:cNvSpPr txBox="1">
            <a:spLocks noGrp="1"/>
          </p:cNvSpPr>
          <p:nvPr>
            <p:ph type="title" idx="4294967295"/>
          </p:nvPr>
        </p:nvSpPr>
        <p:spPr>
          <a:xfrm>
            <a:off x="131032" y="682130"/>
            <a:ext cx="2936082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IN" sz="1600" b="1">
                <a:solidFill>
                  <a:srgbClr val="213163"/>
                </a:solidFill>
              </a:rPr>
              <a:t>Technology Used</a:t>
            </a:r>
            <a:endParaRPr lang="en-IN" sz="1600"/>
          </a:p>
        </p:txBody>
      </p:sp>
      <p:sp>
        <p:nvSpPr>
          <p:cNvPr id="2" name="Google Shape;62;g5fab984687_2_0">
            <a:extLst>
              <a:ext uri="{FF2B5EF4-FFF2-40B4-BE49-F238E27FC236}">
                <a16:creationId xmlns:a16="http://schemas.microsoft.com/office/drawing/2014/main" id="{07E1EAD1-F835-6956-77CD-17363121C17E}"/>
              </a:ext>
            </a:extLst>
          </p:cNvPr>
          <p:cNvSpPr txBox="1">
            <a:spLocks/>
          </p:cNvSpPr>
          <p:nvPr/>
        </p:nvSpPr>
        <p:spPr>
          <a:xfrm>
            <a:off x="128063" y="1059160"/>
            <a:ext cx="5314387" cy="37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3355" indent="-173355">
              <a:spcBef>
                <a:spcPts val="200"/>
              </a:spcBef>
              <a:buClr>
                <a:srgbClr val="213163"/>
              </a:buClr>
              <a:buFont typeface="Arial" panose="020B0604020202020204" pitchFamily="34" charset="0"/>
              <a:buChar char="•"/>
            </a:pPr>
            <a:endParaRPr lang="en-US"/>
          </a:p>
          <a:p>
            <a:pPr marL="173355" indent="-173355">
              <a:spcBef>
                <a:spcPts val="200"/>
              </a:spcBef>
              <a:buClr>
                <a:srgbClr val="213163"/>
              </a:buClr>
              <a:buFont typeface="Arial" panose="020B0604020202020204" pitchFamily="34" charset="0"/>
              <a:buChar char="•"/>
            </a:pPr>
            <a:endParaRPr lang="en-US"/>
          </a:p>
          <a:p>
            <a:pPr marL="173355" indent="-173355">
              <a:spcBef>
                <a:spcPts val="200"/>
              </a:spcBef>
              <a:buClr>
                <a:srgbClr val="213163"/>
              </a:buClr>
              <a:buFont typeface="Arial" panose="020B0604020202020204" pitchFamily="34" charset="0"/>
              <a:buChar char="•"/>
            </a:pPr>
            <a:endParaRPr lang="en-US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6907D582-D8F7-CF69-ABAE-503F64E8F16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22671124"/>
              </p:ext>
            </p:extLst>
          </p:nvPr>
        </p:nvGraphicFramePr>
        <p:xfrm>
          <a:off x="-84668" y="615950"/>
          <a:ext cx="8951601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DF48260F-742B-E32A-02FE-B142578BC1A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1171" y="1723257"/>
            <a:ext cx="2956469" cy="257304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089073F-18B7-3DD8-48EB-55DA0C87BA8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64380" y="1712692"/>
            <a:ext cx="4165599" cy="209095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52B04F6-FDE4-25BD-3C19-D5DC09B99F1A}"/>
              </a:ext>
            </a:extLst>
          </p:cNvPr>
          <p:cNvSpPr txBox="1"/>
          <p:nvPr/>
        </p:nvSpPr>
        <p:spPr>
          <a:xfrm>
            <a:off x="1000361" y="1361511"/>
            <a:ext cx="33184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Front-end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2E6A23E-BD78-D77E-AD81-17D853BDDC74}"/>
              </a:ext>
            </a:extLst>
          </p:cNvPr>
          <p:cNvSpPr txBox="1"/>
          <p:nvPr/>
        </p:nvSpPr>
        <p:spPr>
          <a:xfrm>
            <a:off x="4865736" y="1287522"/>
            <a:ext cx="35809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Back-end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02A8F1A-67E8-0BA1-6B45-F06336896982}"/>
              </a:ext>
            </a:extLst>
          </p:cNvPr>
          <p:cNvCxnSpPr/>
          <p:nvPr/>
        </p:nvCxnSpPr>
        <p:spPr>
          <a:xfrm>
            <a:off x="0" y="4675910"/>
            <a:ext cx="91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Google Shape;61;g5fab984687_2_0">
            <a:extLst>
              <a:ext uri="{FF2B5EF4-FFF2-40B4-BE49-F238E27FC236}">
                <a16:creationId xmlns:a16="http://schemas.microsoft.com/office/drawing/2014/main" id="{3447FF72-B82E-F4FB-B8A0-D3532FD4F749}"/>
              </a:ext>
            </a:extLst>
          </p:cNvPr>
          <p:cNvSpPr txBox="1">
            <a:spLocks/>
          </p:cNvSpPr>
          <p:nvPr/>
        </p:nvSpPr>
        <p:spPr>
          <a:xfrm>
            <a:off x="138652" y="4713110"/>
            <a:ext cx="707168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IN" sz="1000">
                <a:solidFill>
                  <a:schemeClr val="tx1"/>
                </a:solidFill>
              </a:rPr>
              <a:t>Source :</a:t>
            </a:r>
          </a:p>
        </p:txBody>
      </p:sp>
    </p:spTree>
    <p:extLst>
      <p:ext uri="{BB962C8B-B14F-4D97-AF65-F5344CB8AC3E}">
        <p14:creationId xmlns:p14="http://schemas.microsoft.com/office/powerpoint/2010/main" val="10832456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fab984687_2_0"/>
          <p:cNvSpPr txBox="1">
            <a:spLocks noGrp="1"/>
          </p:cNvSpPr>
          <p:nvPr>
            <p:ph type="title" idx="4294967295"/>
          </p:nvPr>
        </p:nvSpPr>
        <p:spPr>
          <a:xfrm>
            <a:off x="131032" y="682130"/>
            <a:ext cx="2936082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1600" b="1" dirty="0">
                <a:solidFill>
                  <a:srgbClr val="213163"/>
                </a:solidFill>
              </a:rPr>
              <a:t>A</a:t>
            </a:r>
            <a:r>
              <a:rPr lang="en-IN" sz="1600" b="1" dirty="0" err="1">
                <a:solidFill>
                  <a:srgbClr val="213163"/>
                </a:solidFill>
              </a:rPr>
              <a:t>dmin</a:t>
            </a:r>
            <a:r>
              <a:rPr lang="en-IN" sz="1600" b="1" dirty="0">
                <a:solidFill>
                  <a:srgbClr val="213163"/>
                </a:solidFill>
              </a:rPr>
              <a:t> page</a:t>
            </a:r>
            <a:endParaRPr lang="en-IN" sz="1600" dirty="0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27916C04-0C07-63EC-B0DB-AEEB706ED276}"/>
              </a:ext>
            </a:extLst>
          </p:cNvPr>
          <p:cNvCxnSpPr/>
          <p:nvPr/>
        </p:nvCxnSpPr>
        <p:spPr>
          <a:xfrm>
            <a:off x="0" y="4675910"/>
            <a:ext cx="91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Google Shape;61;g5fab984687_2_0">
            <a:extLst>
              <a:ext uri="{FF2B5EF4-FFF2-40B4-BE49-F238E27FC236}">
                <a16:creationId xmlns:a16="http://schemas.microsoft.com/office/drawing/2014/main" id="{D2FA24E3-5201-10AD-6410-56F7C8331C21}"/>
              </a:ext>
            </a:extLst>
          </p:cNvPr>
          <p:cNvSpPr txBox="1">
            <a:spLocks/>
          </p:cNvSpPr>
          <p:nvPr/>
        </p:nvSpPr>
        <p:spPr>
          <a:xfrm>
            <a:off x="138652" y="4713110"/>
            <a:ext cx="707168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IN" sz="1000">
                <a:solidFill>
                  <a:schemeClr val="tx1"/>
                </a:solidFill>
              </a:rPr>
              <a:t>Source 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1C4356-1D5C-2790-C21A-C323818369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74530"/>
            <a:ext cx="9144000" cy="3968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7250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B7586-5B6F-C8C7-E175-4BE77E8499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850" y="613142"/>
            <a:ext cx="8832300" cy="451933"/>
          </a:xfrm>
        </p:spPr>
        <p:txBody>
          <a:bodyPr/>
          <a:lstStyle/>
          <a:p>
            <a:pPr algn="ctr"/>
            <a:r>
              <a:rPr lang="en-US"/>
              <a:t>Homepage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94FBF9-636B-1E68-241E-ECCF1475C3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699" y="1389600"/>
            <a:ext cx="8696833" cy="3179400"/>
          </a:xfrm>
        </p:spPr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93B9F7-74A0-F6B9-84A1-1A3CD35E4C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27234"/>
            <a:ext cx="9144000" cy="401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8754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AF59C-CA47-321D-4366-F7B3EDADF8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560" y="601132"/>
            <a:ext cx="7886430" cy="666517"/>
          </a:xfrm>
        </p:spPr>
        <p:txBody>
          <a:bodyPr/>
          <a:lstStyle/>
          <a:p>
            <a:pPr algn="ctr"/>
            <a:r>
              <a:rPr lang="en-US" b="1" dirty="0"/>
              <a:t>Bus booking-Page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83ADC1-7FFB-D9B2-09B7-BC11F4EF4A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0"/>
            <a:ext cx="914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7922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B10D8-E098-FF8E-C5FA-FA849200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560" y="635000"/>
            <a:ext cx="7886430" cy="632649"/>
          </a:xfrm>
        </p:spPr>
        <p:txBody>
          <a:bodyPr/>
          <a:lstStyle/>
          <a:p>
            <a:pPr algn="ctr"/>
            <a:r>
              <a:rPr lang="en-US" b="1" dirty="0"/>
              <a:t>Find -Page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E29937-351D-9F8B-F104-A7AB96E4EB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7648"/>
            <a:ext cx="9144000" cy="3875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815047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9162bd5b-4ed9-4da3-b376-05204580ba3f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F1872188ABCFC48BECA6C87E8AC3285" ma:contentTypeVersion="15" ma:contentTypeDescription="Create a new document." ma:contentTypeScope="" ma:versionID="7670618c03e54fbae4a17ecb2d0ed10f">
  <xsd:schema xmlns:xsd="http://www.w3.org/2001/XMLSchema" xmlns:xs="http://www.w3.org/2001/XMLSchema" xmlns:p="http://schemas.microsoft.com/office/2006/metadata/properties" xmlns:ns3="9162bd5b-4ed9-4da3-b376-05204580ba3f" xmlns:ns4="c0fa2617-96bd-425d-8578-e93563fe37c5" targetNamespace="http://schemas.microsoft.com/office/2006/metadata/properties" ma:root="true" ma:fieldsID="3d63de1c5a217044e31e0c8b260d3d71" ns3:_="" ns4:_="">
    <xsd:import namespace="9162bd5b-4ed9-4da3-b376-05204580ba3f"/>
    <xsd:import namespace="c0fa2617-96bd-425d-8578-e93563fe37c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3:MediaServiceDateTaken" minOccurs="0"/>
                <xsd:element ref="ns3:MediaLengthInSeconds" minOccurs="0"/>
                <xsd:element ref="ns3:MediaServiceLocation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162bd5b-4ed9-4da3-b376-05204580ba3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9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MediaServiceLocation" ma:index="21" nillable="true" ma:displayName="Location" ma:internalName="MediaServiceLocation" ma:readOnly="true">
      <xsd:simpleType>
        <xsd:restriction base="dms:Text"/>
      </xsd:simpleType>
    </xsd:element>
    <xsd:element name="_activity" ma:index="22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fa2617-96bd-425d-8578-e93563fe37c5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6559A34-456E-49A1-8157-9E3D18BFAD36}">
  <ds:schemaRefs>
    <ds:schemaRef ds:uri="9162bd5b-4ed9-4da3-b376-05204580ba3f"/>
    <ds:schemaRef ds:uri="c0fa2617-96bd-425d-8578-e93563fe37c5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3706AB80-2608-47D7-8AC8-FA6BC8A9B27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D9E5D5E-A365-4A49-8140-C8CC82A61608}">
  <ds:schemaRefs>
    <ds:schemaRef ds:uri="9162bd5b-4ed9-4da3-b376-05204580ba3f"/>
    <ds:schemaRef ds:uri="c0fa2617-96bd-425d-8578-e93563fe37c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</TotalTime>
  <Words>298</Words>
  <Application>Microsoft Office PowerPoint</Application>
  <PresentationFormat>On-screen Show (16:9)</PresentationFormat>
  <Paragraphs>49</Paragraphs>
  <Slides>11</Slides>
  <Notes>7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  <vt:variant>
        <vt:lpstr>Custom Shows</vt:lpstr>
      </vt:variant>
      <vt:variant>
        <vt:i4>1</vt:i4>
      </vt:variant>
    </vt:vector>
  </HeadingPairs>
  <TitlesOfParts>
    <vt:vector size="18" baseType="lpstr">
      <vt:lpstr>Arial</vt:lpstr>
      <vt:lpstr>Arial MT</vt:lpstr>
      <vt:lpstr>Calibri</vt:lpstr>
      <vt:lpstr>Söhne</vt:lpstr>
      <vt:lpstr>Times New Roman</vt:lpstr>
      <vt:lpstr>Simple Light</vt:lpstr>
      <vt:lpstr>PowerPoint Presentation</vt:lpstr>
      <vt:lpstr>PowerPoint Presentation</vt:lpstr>
      <vt:lpstr>Abstract</vt:lpstr>
      <vt:lpstr>Problem Statement</vt:lpstr>
      <vt:lpstr>Technology Used</vt:lpstr>
      <vt:lpstr>Admin page</vt:lpstr>
      <vt:lpstr>Homepage</vt:lpstr>
      <vt:lpstr>Bus booking-Page</vt:lpstr>
      <vt:lpstr>Find -Page</vt:lpstr>
      <vt:lpstr>regestration-Page</vt:lpstr>
      <vt:lpstr>Thank You!</vt:lpstr>
      <vt:lpstr>Custom Show 1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Moinudeen Syed</dc:creator>
  <cp:lastModifiedBy>Dhanush G</cp:lastModifiedBy>
  <cp:revision>7</cp:revision>
  <dcterms:modified xsi:type="dcterms:W3CDTF">2024-04-09T04:08:03Z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0x0101000F1872188ABCFC48BECA6C87E8AC3285</vt:lpwstr>
  </property>
</Properties>
</file>